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0"/>
  </p:notesMasterIdLst>
  <p:handoutMasterIdLst>
    <p:handoutMasterId r:id="rId61"/>
  </p:handoutMasterIdLst>
  <p:sldIdLst>
    <p:sldId id="265" r:id="rId5"/>
    <p:sldId id="558" r:id="rId6"/>
    <p:sldId id="582" r:id="rId7"/>
    <p:sldId id="586" r:id="rId8"/>
    <p:sldId id="610" r:id="rId9"/>
    <p:sldId id="572" r:id="rId10"/>
    <p:sldId id="574" r:id="rId11"/>
    <p:sldId id="573" r:id="rId12"/>
    <p:sldId id="559" r:id="rId13"/>
    <p:sldId id="560" r:id="rId14"/>
    <p:sldId id="562" r:id="rId15"/>
    <p:sldId id="563" r:id="rId16"/>
    <p:sldId id="581" r:id="rId17"/>
    <p:sldId id="587" r:id="rId18"/>
    <p:sldId id="588" r:id="rId19"/>
    <p:sldId id="585" r:id="rId20"/>
    <p:sldId id="590" r:id="rId21"/>
    <p:sldId id="564" r:id="rId22"/>
    <p:sldId id="566" r:id="rId23"/>
    <p:sldId id="591" r:id="rId24"/>
    <p:sldId id="611" r:id="rId25"/>
    <p:sldId id="567" r:id="rId26"/>
    <p:sldId id="584" r:id="rId27"/>
    <p:sldId id="592" r:id="rId28"/>
    <p:sldId id="565" r:id="rId29"/>
    <p:sldId id="612" r:id="rId30"/>
    <p:sldId id="593" r:id="rId31"/>
    <p:sldId id="577" r:id="rId32"/>
    <p:sldId id="576" r:id="rId33"/>
    <p:sldId id="578" r:id="rId34"/>
    <p:sldId id="605" r:id="rId35"/>
    <p:sldId id="596" r:id="rId36"/>
    <p:sldId id="613" r:id="rId37"/>
    <p:sldId id="595" r:id="rId38"/>
    <p:sldId id="589" r:id="rId39"/>
    <p:sldId id="603" r:id="rId40"/>
    <p:sldId id="604" r:id="rId41"/>
    <p:sldId id="568" r:id="rId42"/>
    <p:sldId id="614" r:id="rId43"/>
    <p:sldId id="579" r:id="rId44"/>
    <p:sldId id="607" r:id="rId45"/>
    <p:sldId id="597" r:id="rId46"/>
    <p:sldId id="569" r:id="rId47"/>
    <p:sldId id="598" r:id="rId48"/>
    <p:sldId id="599" r:id="rId49"/>
    <p:sldId id="600" r:id="rId50"/>
    <p:sldId id="615" r:id="rId51"/>
    <p:sldId id="570" r:id="rId52"/>
    <p:sldId id="571" r:id="rId53"/>
    <p:sldId id="601" r:id="rId54"/>
    <p:sldId id="583" r:id="rId55"/>
    <p:sldId id="580" r:id="rId56"/>
    <p:sldId id="606" r:id="rId57"/>
    <p:sldId id="608" r:id="rId58"/>
    <p:sldId id="609" r:id="rId59"/>
  </p:sldIdLst>
  <p:sldSz cx="9144000" cy="6858000" type="screen4x3"/>
  <p:notesSz cx="7315200" cy="9601200"/>
  <p:embeddedFontLst>
    <p:embeddedFont>
      <p:font typeface="Roboto" panose="020B0604020202020204" charset="0"/>
      <p:regular r:id="rId62"/>
      <p:bold r:id="rId63"/>
      <p:italic r:id="rId64"/>
      <p:boldItalic r:id="rId65"/>
    </p:embeddedFont>
    <p:embeddedFont>
      <p:font typeface="Calibri Light" panose="020F0302020204030204" pitchFamily="34" charset="0"/>
      <p:regular r:id="rId66"/>
      <p:italic r:id="rId67"/>
    </p:embeddedFont>
    <p:embeddedFont>
      <p:font typeface="Calibri" panose="020F0502020204030204" pitchFamily="34" charset="0"/>
      <p:regular r:id="rId68"/>
      <p:bold r:id="rId69"/>
      <p:italic r:id="rId70"/>
      <p:boldItalic r:id="rId7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650" autoAdjust="0"/>
    <p:restoredTop sz="84255" autoAdjust="0"/>
  </p:normalViewPr>
  <p:slideViewPr>
    <p:cSldViewPr>
      <p:cViewPr varScale="1">
        <p:scale>
          <a:sx n="45" d="100"/>
          <a:sy n="45" d="100"/>
        </p:scale>
        <p:origin x="1860" y="5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font" Target="fonts/font2.fntdata"/><Relationship Id="rId68" Type="http://schemas.openxmlformats.org/officeDocument/2006/relationships/font" Target="fonts/font7.fntdata"/><Relationship Id="rId7" Type="http://schemas.openxmlformats.org/officeDocument/2006/relationships/slide" Target="slides/slide3.xml"/><Relationship Id="rId71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font" Target="fonts/font5.fntdata"/><Relationship Id="rId7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notesMaster" Target="notesMasters/notesMaster1.xml"/><Relationship Id="rId65" Type="http://schemas.openxmlformats.org/officeDocument/2006/relationships/font" Target="fonts/font4.fntdata"/><Relationship Id="rId73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font" Target="fonts/font3.fntdata"/><Relationship Id="rId69" Type="http://schemas.openxmlformats.org/officeDocument/2006/relationships/font" Target="fonts/font8.fntdata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font" Target="fonts/font6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font" Target="fonts/font1.fntdata"/><Relationship Id="rId70" Type="http://schemas.openxmlformats.org/officeDocument/2006/relationships/font" Target="fonts/font9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gi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3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0.xml"/></Relationships>
</file>

<file path=ppt/notesSlides/_rels/notesSlide3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1.xml"/></Relationships>
</file>

<file path=ppt/notesSlides/_rels/notesSlide3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2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3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4.xml"/></Relationships>
</file>

<file path=ppt/notesSlides/_rels/notesSlide3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5.xml"/></Relationships>
</file>

<file path=ppt/notesSlides/_rels/notesSlide3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6.xml"/></Relationships>
</file>

<file path=ppt/notesSlides/_rels/notesSlide3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7.xml"/></Relationships>
</file>

<file path=ppt/notesSlides/_rels/notesSlide3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8.xml"/></Relationships>
</file>

<file path=ppt/notesSlides/_rels/notesSlide3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9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4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0.xml"/></Relationships>
</file>

<file path=ppt/notesSlides/_rels/notesSlide4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1.xml"/></Relationships>
</file>

<file path=ppt/notesSlides/_rels/notesSlide4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2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068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0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370402" y="4034789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8/1/2016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</a:t>
            </a:r>
            <a:r>
              <a:rPr lang="en-US" i="1" dirty="0" err="1"/>
              <a:t>Javascript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August 1,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Day 7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</a:t>
            </a:r>
            <a:r>
              <a:rPr lang="en-US" dirty="0" err="1"/>
              <a:t>Javascript</a:t>
            </a:r>
            <a:r>
              <a:rPr lang="en-US" dirty="0"/>
              <a:t>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5" name="Picture 2" descr="http://cdn.meme.am/instances/500x/55310524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99" y="747991"/>
            <a:ext cx="7424277" cy="5568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code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watch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Sublime and try to explain to someone around you how the code connects to the events seen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 know we haven’t covered 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before…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work.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Javascript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250" y="3581400"/>
            <a:ext cx="7429500" cy="168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93700" y="3123177"/>
            <a:ext cx="2053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“Helga”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593700" y="3123177"/>
            <a:ext cx="20533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“Helga”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968351" y="5075530"/>
            <a:ext cx="37369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Helga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342574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8674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</a:t>
            </a:r>
            <a:r>
              <a:rPr lang="en-US" sz="24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completed the activity correctly,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look at the rest of the code to understand why the text displayed the way it did. 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743200"/>
            <a:ext cx="6317860" cy="3524249"/>
          </a:xfrm>
          <a:prstGeom prst="rect">
            <a:avLst/>
          </a:prstGeo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</a:t>
            </a:r>
            <a:r>
              <a:rPr lang="en-US" sz="36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</a:t>
            </a:r>
            <a:r>
              <a:rPr lang="en-US" sz="36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" name="Picture 6" descr="foxtv  funny laughing laugh hysterical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362200"/>
            <a:ext cx="4637534" cy="2590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Two parts to the assignment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Find a Bootstrap theme you like and apply the Bootstrap theme to your website.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Take your previous code from the pizza example, then replace all of the alert messages with console.log.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Talk to those closest to you about the difference between alert and console.log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4495800"/>
            <a:ext cx="3724275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734859"/>
            <a:ext cx="4905375" cy="1962150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5397576" y="1816970"/>
            <a:ext cx="3635944" cy="4376285"/>
            <a:chOff x="4914205" y="1930134"/>
            <a:chExt cx="4114800" cy="495264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14205" y="1930134"/>
              <a:ext cx="4114800" cy="146685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14205" y="3496818"/>
              <a:ext cx="4067175" cy="147637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928493" y="5073028"/>
              <a:ext cx="4038600" cy="1809750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</p:grpSp>
      <p:cxnSp>
        <p:nvCxnSpPr>
          <p:cNvPr id="13" name="Straight Arrow Connector 12"/>
          <p:cNvCxnSpPr/>
          <p:nvPr/>
        </p:nvCxnSpPr>
        <p:spPr>
          <a:xfrm flipV="1">
            <a:off x="2590800" y="2667000"/>
            <a:ext cx="2819401" cy="14051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014366" y="4160332"/>
            <a:ext cx="1395835" cy="55560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4922146"/>
            <a:ext cx="1006352" cy="388778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code using </a:t>
            </a:r>
            <a:r>
              <a:rPr lang="en-US" sz="24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Javascript</a:t>
            </a: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that does all of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Asks the user with a confirm: “Do you like _____” and store it into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Ask the user “What kind of ________” do you like with a prompt and store that into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</a:t>
            </a:r>
            <a:r>
              <a:rPr lang="en-US" sz="2000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</a:t>
            </a:r>
            <a:r>
              <a:rPr lang="en-US" sz="2000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5486400" y="5791748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(sublime)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18" y="3048000"/>
            <a:ext cx="5543550" cy="3124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3246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If-Then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Bootswatch</a:t>
            </a:r>
            <a:r>
              <a:rPr lang="en-US" dirty="0"/>
              <a:t> Styling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782857"/>
            <a:ext cx="6222173" cy="5029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83283" y="5880100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https://bootswatch.com/</a:t>
            </a:r>
          </a:p>
        </p:txBody>
      </p:sp>
    </p:spTree>
    <p:extLst>
      <p:ext uri="{BB962C8B-B14F-4D97-AF65-F5344CB8AC3E}">
        <p14:creationId xmlns:p14="http://schemas.microsoft.com/office/powerpoint/2010/main" val="354924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If-Then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If-Then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condition, 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14" y="2819400"/>
            <a:ext cx="8181573" cy="330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do then write the following to the screen: “Here’s a Steak Sandwich”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don’t then write the following to the screen: “Here’s a tofu stir fry”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post: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75" y="5257800"/>
            <a:ext cx="7791450" cy="60960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314326" y="4741917"/>
            <a:ext cx="40190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329" y="3823249"/>
            <a:ext cx="8349343" cy="2202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3124200"/>
            <a:ext cx="8048625" cy="3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(layout.html | 0-Bootswatch)</a:t>
            </a:r>
          </a:p>
        </p:txBody>
      </p:sp>
    </p:spTree>
    <p:extLst>
      <p:ext uri="{BB962C8B-B14F-4D97-AF65-F5344CB8AC3E}">
        <p14:creationId xmlns:p14="http://schemas.microsoft.com/office/powerpoint/2010/main" val="34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Take a few moments to look over the following file with a partner.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create a comment line above each console.log() line to “predict” what the output will be.</a:t>
            </a: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checks if users favorite band is one of your favorite bands.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 is one of your favorite bands, then create an alert saying: “YEAH I LOVE THEM”.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 create an alert saying: “Nah. They’re pretty lame”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err="1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If-Then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</a:t>
            </a:r>
            <a:r>
              <a:rPr lang="en-US" dirty="0" err="1"/>
              <a:t>Javascript</a:t>
            </a:r>
            <a:r>
              <a:rPr lang="en-US" dirty="0"/>
              <a:t>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</a:t>
            </a:r>
            <a:r>
              <a:rPr lang="en-US" dirty="0" err="1"/>
              <a:t>Javascript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10922</TotalTime>
  <Words>1458</Words>
  <Application>Microsoft Office PowerPoint</Application>
  <PresentationFormat>On-screen Show (4:3)</PresentationFormat>
  <Paragraphs>297</Paragraphs>
  <Slides>55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55</vt:i4>
      </vt:variant>
    </vt:vector>
  </HeadingPairs>
  <TitlesOfParts>
    <vt:vector size="63" baseType="lpstr">
      <vt:lpstr>Roboto</vt:lpstr>
      <vt:lpstr>Calibri Light</vt:lpstr>
      <vt:lpstr>Arial</vt:lpstr>
      <vt:lpstr>Calibri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Bootswatch Styling</vt:lpstr>
      <vt:lpstr>Demo Time</vt:lpstr>
      <vt:lpstr>Today’s Class!</vt:lpstr>
      <vt:lpstr>Objectives</vt:lpstr>
      <vt:lpstr>OMG Javascript!</vt:lpstr>
      <vt:lpstr>How to Learn Javascript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If-Then Statements</vt:lpstr>
      <vt:lpstr>Demo Time</vt:lpstr>
      <vt:lpstr>If-Then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Demo Time</vt:lpstr>
      <vt:lpstr>Basic Arrays 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BraveDev3</cp:lastModifiedBy>
  <cp:revision>1459</cp:revision>
  <cp:lastPrinted>2016-01-30T16:23:56Z</cp:lastPrinted>
  <dcterms:created xsi:type="dcterms:W3CDTF">2015-01-20T17:19:00Z</dcterms:created>
  <dcterms:modified xsi:type="dcterms:W3CDTF">2016-08-01T18:53:59Z</dcterms:modified>
</cp:coreProperties>
</file>